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70"/>
  </p:notesMasterIdLst>
  <p:sldIdLst>
    <p:sldId id="2247" r:id="rId2"/>
    <p:sldId id="4187" r:id="rId3"/>
    <p:sldId id="4234" r:id="rId4"/>
    <p:sldId id="4270" r:id="rId5"/>
    <p:sldId id="4183" r:id="rId6"/>
    <p:sldId id="4271" r:id="rId7"/>
    <p:sldId id="4225" r:id="rId8"/>
    <p:sldId id="4219" r:id="rId9"/>
    <p:sldId id="4272" r:id="rId10"/>
    <p:sldId id="4198" r:id="rId11"/>
    <p:sldId id="4220" r:id="rId12"/>
    <p:sldId id="4273" r:id="rId13"/>
    <p:sldId id="4194" r:id="rId14"/>
    <p:sldId id="4211" r:id="rId15"/>
    <p:sldId id="4232" r:id="rId16"/>
    <p:sldId id="4233" r:id="rId17"/>
    <p:sldId id="4212" r:id="rId18"/>
    <p:sldId id="4235" r:id="rId19"/>
    <p:sldId id="4236" r:id="rId20"/>
    <p:sldId id="4213" r:id="rId21"/>
    <p:sldId id="4237" r:id="rId22"/>
    <p:sldId id="4238" r:id="rId23"/>
    <p:sldId id="4214" r:id="rId24"/>
    <p:sldId id="4239" r:id="rId25"/>
    <p:sldId id="4240" r:id="rId26"/>
    <p:sldId id="4215" r:id="rId27"/>
    <p:sldId id="4241" r:id="rId28"/>
    <p:sldId id="4242" r:id="rId29"/>
    <p:sldId id="4223" r:id="rId30"/>
    <p:sldId id="4224" r:id="rId31"/>
    <p:sldId id="4226" r:id="rId32"/>
    <p:sldId id="4227" r:id="rId33"/>
    <p:sldId id="4228" r:id="rId34"/>
    <p:sldId id="4229" r:id="rId35"/>
    <p:sldId id="4247" r:id="rId36"/>
    <p:sldId id="4248" r:id="rId37"/>
    <p:sldId id="4249" r:id="rId38"/>
    <p:sldId id="4250" r:id="rId39"/>
    <p:sldId id="4251" r:id="rId40"/>
    <p:sldId id="4252" r:id="rId41"/>
    <p:sldId id="4253" r:id="rId42"/>
    <p:sldId id="4254" r:id="rId43"/>
    <p:sldId id="4255" r:id="rId44"/>
    <p:sldId id="4256" r:id="rId45"/>
    <p:sldId id="4257" r:id="rId46"/>
    <p:sldId id="4258" r:id="rId47"/>
    <p:sldId id="4274" r:id="rId48"/>
    <p:sldId id="4275" r:id="rId49"/>
    <p:sldId id="4276" r:id="rId50"/>
    <p:sldId id="4277" r:id="rId51"/>
    <p:sldId id="4278" r:id="rId52"/>
    <p:sldId id="4279" r:id="rId53"/>
    <p:sldId id="4280" r:id="rId54"/>
    <p:sldId id="4281" r:id="rId55"/>
    <p:sldId id="4282" r:id="rId56"/>
    <p:sldId id="4283" r:id="rId57"/>
    <p:sldId id="4284" r:id="rId58"/>
    <p:sldId id="4285" r:id="rId59"/>
    <p:sldId id="4286" r:id="rId60"/>
    <p:sldId id="4259" r:id="rId61"/>
    <p:sldId id="4260" r:id="rId62"/>
    <p:sldId id="4261" r:id="rId63"/>
    <p:sldId id="4262" r:id="rId64"/>
    <p:sldId id="4263" r:id="rId65"/>
    <p:sldId id="4264" r:id="rId66"/>
    <p:sldId id="4265" r:id="rId67"/>
    <p:sldId id="4266" r:id="rId68"/>
    <p:sldId id="4231" r:id="rId69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71"/>
      <p:bold r:id="rId72"/>
      <p:italic r:id="rId73"/>
      <p:boldItalic r:id="rId74"/>
    </p:embeddedFont>
    <p:embeddedFont>
      <p:font typeface="Mulish" charset="0"/>
      <p:regular r:id="rId75"/>
      <p:bold r:id="rId76"/>
      <p:italic r:id="rId77"/>
      <p:boldItalic r:id="rId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customXml" Target="../customXml/item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openxmlformats.org/officeDocument/2006/relationships/viewProps" Target="viewProps.xml"/><Relationship Id="rId85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font" Target="fonts/font5.fntdata"/><Relationship Id="rId83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font" Target="fonts/font8.fntdata"/><Relationship Id="rId81" Type="http://schemas.openxmlformats.org/officeDocument/2006/relationships/theme" Target="theme/theme1.xml"/><Relationship Id="rId86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A0C80-3A59-63EB-C48F-B12767856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F6515-AA76-8B89-1A4A-F8D77AB0B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46C47E-9D0B-4BC2-5443-CBDB1C7AD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357A73-FC24-4C56-379E-060461CC8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008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83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935E5-D17F-BAF5-84DD-874F927DA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20F51-517A-3080-E4C4-15C1B6676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811A8D-2231-02A3-B614-F52C979F6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A3379-538C-0DA3-DFB2-6F77123586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7036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FCCA9-9218-94E5-7966-CDA851A0D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37A82E-FBE1-E9D2-9C95-7CFD43A5B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22B4F-A363-B80B-C3B8-6FC314494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5BE71-E07D-0EB4-AEB5-18F7FCD64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043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E158C-C083-3ECF-AC06-D96097822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6F5F86-20C1-723C-329E-EC04309649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D00FF2-86D4-7DC0-131B-AEC488FE17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685004-6F8F-CBDC-DF83-7EA7AE246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038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ECCD4-7594-5388-83DD-9D894BF99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07E583-F9F3-6C4F-7D4B-12D133581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291B7E-02AE-A4D9-5CD7-28256D91B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60F50-B122-0C10-064C-AA2F5447B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486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3F360-0019-A89E-7EA1-537091D54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1EB5FD-6DF9-6F95-EAA9-63CD3B40A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553358-264F-F930-4EA8-157BB9E534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2A2832-AC43-C6C9-260F-80A50FE79A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29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9E32E-7191-1F77-8F25-3FBC7E458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5DAD5C-BF98-4B77-62CB-F6C8B1B375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636D2A-AD21-D2FA-564B-50A4A375C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C6F42-865F-F232-2A32-FA65C7E047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8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DCD6E-640E-FB69-0990-3C2C100E7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9EB917-A353-82EF-A194-F74CCFB03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9BEBC-EF12-F9E3-3CB7-02B1B9EAD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D386D-5A9E-24B2-107A-6AD6396998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1351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60BA-24EA-622C-BD8F-B47FFECDE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BD662B-7FDE-B2AE-14FA-32932057C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D0EA39-CB2C-32BB-050E-1469EBA109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CC03D0-8B29-11DD-06FC-50E6E41442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3318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E698F-CC72-7DF5-0E25-DD74DD824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F6DBC7-5D12-3526-6676-64FA97E930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D46AFA-F458-723B-954F-2F35E4499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51FA0-E388-C476-CE51-E86B4F2E75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3806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A028D-40AF-9ADF-1FD9-F08916312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1A17D3-ADEA-07DC-11D0-3B96553CC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77879F-3363-302F-9D71-823F40615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F43F71-3454-A542-6653-D268EEDA2F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597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92D94-7AB4-5D8D-0242-05AAB1456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6A023C-3A5A-6B2A-1B30-C7BFA8C5A5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D73A66-5D46-65DC-93D7-E5D2AF3E5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83B6ED-63FD-C9BD-FFCA-8B93B9700C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2710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77F68-C93B-A68F-BD9E-0AB165FCC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89EDAC-CDF5-3066-14F4-3B515FABC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08DBA4-9D68-A6EF-D9C5-5091E9353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DE80A-6039-4092-C5AB-5898D69E1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034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B8700-55C5-0D92-CB44-606C9ED4F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6D1DD5-0CB1-AE4D-6608-AA2144E22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2EE29A-51BB-F7FB-0B0C-8726EBDE3E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273C9-A38C-3627-DC3C-D4EC8FBB03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8816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14BB9-B075-EBB5-410D-C64052BCC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B51F45-0848-085B-D8C4-ECAA830C0E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0E1AB-673E-F827-A77D-D735ECEB23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699C2-1AAB-CDD8-FB19-26D88F1A15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4743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24078-B003-BFF3-9590-FE2B5A6F7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C77209-E67F-E8B4-D0A1-085DB7457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B81000-3EB9-FA4E-E29E-94DDFADEA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EDE81-41E5-B128-2AF8-E595EF79F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617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B38DF-D35F-ADCE-1EC0-4DC7817B5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40BA-85B4-0108-2275-E5838663E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F160F8-A4C6-6258-1C3A-49FDD8E45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E9B3C-206B-C824-F82A-E64035E1C1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645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00E08-CE58-31A8-C93B-B355CAEDF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B0C269-449D-95A8-7A20-1EADD9DDEF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3C392E-678A-3A90-9488-1329B8239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891BF-4FAD-0D66-5034-417A01B5A6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0291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9472A-1125-C45E-6DF7-D1D835E5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5595EF-2189-7195-B0FC-BBA6AD089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54DC6C-74E8-7AE1-F2A3-5E8B7C5015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DC577-7A07-21A3-AAD8-4199FE8E1F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484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9511D-3308-DDD2-7AF5-8D65632FF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20DCE2-0697-A33A-3138-8A50466275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7D981B-2C0C-7A00-44D4-A2149DC9D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E943C-9227-E9C8-FBA3-BC762F5C21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42901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750B5-37FC-D4B6-F0A5-A6588C056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BD344-87CF-D0D4-9F66-E26F76D87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FF0DE-C3D8-5C80-E754-775A0EDDA9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2EB12-2D28-D22B-1E64-B12A039694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009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A9A01-7D03-8D63-28CD-83F83E48E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0FEE37-4913-B106-F70E-9AC24CEEE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398F59-7D63-D2BA-15CC-972C445B25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93E23-F64B-DE72-1DA6-FEAD42658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1164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14492-A676-B30A-61C8-AB68C72C3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1B1942-7104-25E6-FD0C-7840CEC514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6E0FDD-CE8F-C39A-535B-0DE204B3D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EEC4B-A095-53AF-F11A-953271C119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37256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FD957-1D9F-2ACC-18DB-5BEA8C883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3F1F7A-D734-2EAF-14A1-0FC4A9993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7A64BD-CF33-790F-0F3E-1F6E1907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82C07-DC97-313A-C447-C029A203BF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1652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3BE45-D266-C65B-CBCE-4FF4A95E4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CEB3DC-C422-3E30-3D4A-138A5AEA1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CB5ECC-179F-033C-18A0-8D9EDCC3C5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B780F-BE3E-28FE-57FE-6157752119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1599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57920-79B2-6A5A-B20B-F573A1E82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CEC4E-4EC8-DA3F-4A0A-6C79C3A0E6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FDDD79-7B78-1449-9798-6FC8DECF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4FBA2-C164-7B7D-D16E-EA42D7FB59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0128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A637B-5AA1-D9B0-5EFE-F8100113B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B87BC-763B-B9D7-9A85-B47513F0A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B3AB7E-2844-4960-C9DE-2DEE751F53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0D065-CFC9-0679-5090-D9DC5EB5EC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6794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9EA75-842B-CBB4-E415-D0D57324E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7CCEA6-CB54-F05B-8172-55174CE3A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FB44A-76AF-374E-CC21-ED93F9FE79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C0961-DA30-1AE2-7AF1-B40429389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986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BAF5B-345A-A2B9-9C5D-3F66A0146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9CF98E-E63B-A56B-8939-65F4158D30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3DCCFC-754F-C862-434F-9D2DC0CF9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5709-3E81-D7D9-B4F3-4556CA4D9B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7175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76549-F167-94D2-5AEA-C30713DD4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82667C-D479-012C-C22D-2E98BCBA4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6E868C-2628-2CB6-AD00-FD38DE1151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BD729-DD68-496C-B52E-E2C1037D1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388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400" b="1" dirty="0">
                <a:latin typeface="Mulish" pitchFamily="2" charset="77"/>
              </a:rPr>
              <a:t>Set 3</a:t>
            </a:r>
          </a:p>
          <a:p>
            <a:pPr algn="ctr"/>
            <a:r>
              <a:rPr lang="en-US" sz="4400" b="1" dirty="0">
                <a:latin typeface="Mulish" pitchFamily="2" charset="77"/>
              </a:rPr>
              <a:t>Single Consonants &amp; Short Vowels: </a:t>
            </a:r>
          </a:p>
          <a:p>
            <a:pPr algn="ctr"/>
            <a:r>
              <a:rPr lang="en-US" sz="4400" b="1" dirty="0">
                <a:latin typeface="Mulish" pitchFamily="2" charset="77"/>
              </a:rPr>
              <a:t>d, j, o, g, u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2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her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has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his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60A12-FBB3-E075-57DB-628AA4E73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C6B62DA-758F-8192-C7A8-EB34D0CF16C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of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4711A37-9AB1-BE05-2A4D-9B48393EE49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she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EDF4141-B87E-3512-1763-2327BF3F142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see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CD4AD25-B4B7-16D6-AEA6-8EB78F911EF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DB118D60-BD16-1589-DDE9-AF7E7515EE1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30C7DEC2-92E7-9C4B-55DB-2F2AE1053988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395791-5F1F-806E-4AB7-D55ED6425FE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377597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Single Consonants &amp; Short Vowels: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d, j, o, g, 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3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D0B3C-B958-EDE6-24DF-42DABC836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4AE6A8-F65B-7BCC-79B1-D4592DFA3E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553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063E9-B48E-318C-5B6D-9AF176B22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F76DEA-D91D-4E25-4C0B-E2F7B56A41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836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2 Single Consonants &amp; Short Vowels: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c, b, r, e, f, h, 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4B21F-E5F2-D21D-DB9C-9A2037FF0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71D60C-4AE3-8BF0-17EC-193365FC5CD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0951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09322-9738-BE70-C37D-D4A6C941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3668D0-9B6D-74E2-872F-D770C8ACC9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548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DCCE0-576F-FC9C-EB7C-E0A4ED8BB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F4BC5D0-5341-D8CE-A3D1-4793041C46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701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2CC49-CE07-DCD1-913B-EA17B624C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00B48D-643B-7F43-0970-B36072C1F4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8909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48D9C-3EBE-3AAE-0D35-44DD22DA0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20C3763-8506-40C9-65F1-6802899DDB5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0890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A0002-75BE-BA51-B57D-EC7BAE806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D7C68E-1BE6-B09B-458E-0FC027A514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4392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E0AED-11DC-A358-93CA-4E26F3179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E66652C-181B-215C-CAA4-AFD94D1F69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01133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B7136-3F78-0828-863F-018AC83BF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A87CF96-2432-5B3D-FBDE-88F2DAA8AD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448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7F713-D9C1-2E04-AFBD-6E69C0670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2D0055E-E6BC-5927-DCC6-E761E9258E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1011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c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C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f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F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jog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3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big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4FB57-D7BC-ABB5-34AE-0F3C24DC5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F530A12-5E9D-EE71-773B-0D7DF75A14D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r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R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B1F814F-5B6E-F7C1-AB84-6AA1E489DFBD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81C57A1-09F4-8485-C2AB-4ABF4778E76D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n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6DE858A-CBD3-0997-6E54-DEC8E1D8158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3A12677E-767A-4887-B7A7-C79108C8CA6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5A013D52-3668-F9C9-0DBB-9D699785E6B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385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DB390-9626-F73F-7EE1-C38106B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28A4F6D-9506-5559-3299-039F3C65E8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3628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4779B-D0BC-DA3B-9DEB-8C094A35D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5B9049-5B97-3286-3F3D-7A57A6B875F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094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0F736-D062-9F8A-42CE-8884080C4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1F2ABAB-C8D6-E4FF-BBF8-B02E6ECAF36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did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77603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72E42-348C-942B-1635-957D0834A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00002F8-6B22-DDBD-44F7-8A965E46A5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56370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B72A-DE97-CC78-F5B7-4BEF55B7C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28642D-5AEB-B8DC-9C2C-EC0B4D817F3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from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6277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5C772-2356-03BA-440C-058FE0B63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8013E80-5B28-A715-EB0D-C115EF86385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87915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672F6-2681-A596-85F6-558DBA28C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E2946A-449A-44CA-81A4-495F03283AB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53779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DE4E7-AAA7-0B32-DC28-B95210ED0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163347-ADE4-0BF9-3966-CF0EB985E99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8832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AD312-E2F7-D118-AB5B-5ADFE8A15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CE8A37E-8EC2-A4D5-BFFD-660815C324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33969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36011-9D34-F0BF-0609-2F7607C3C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7791222-0219-23CE-B0FD-72BB6B323CC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990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cat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hit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pet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4DD26-49A1-8AF7-0AF1-620B9232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5910E52-F07F-0FED-489D-4CA02CD71B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just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21614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F415B-915B-D993-D35B-9B6309490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58AC4FE-7E6F-1B82-FBCD-E78DB994B4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Mum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6082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F7470-1ED3-2139-5057-40795087B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856AB0-6CD5-F2E6-BCAE-BA7C79B1FC4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must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20281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F86FC-9AAA-165A-72C8-2BD7AB299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B5F1EDA-7DE9-07B7-5537-F9A2FEC994E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18095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CB4B6-79DE-9D36-E90F-37BAC397B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581A735-56FE-7070-BEB7-89A3A091149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24059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5C2ED-4ACD-D85E-B84F-620EB26E3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005350F-A2AD-60C2-7BBE-41762B4FF8D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run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96855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0A87F-F60C-2864-C360-B35E2ABD2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BE5BEE6-55C0-41B2-9CA9-6DDEA988FF6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76617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25D46-1506-6265-A7E6-880E00A5E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12BF0-6539-26DC-322E-44625290720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27939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509BD-F674-1C87-2D5C-E440E72EE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3731578-632F-54A6-BB30-5B0D79CA53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86574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B1181-086C-0D71-8FC9-E74F203F6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F7F454D-59E1-A1C4-2DB1-2FBBFAA8C1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7497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F8F8C-0367-80E8-0E64-ABBC5BCF6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9FE7632-E47A-9EA7-7DE1-4A6050D0F39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</a:t>
            </a:r>
            <a:r>
              <a:rPr kumimoji="0" lang="en-US" sz="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</a:t>
            </a:r>
            <a:r>
              <a:rPr kumimoji="0" lang="en-US" sz="8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i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03193E-46E9-13DD-62E9-0B761C5D85AB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 kumimoji="0" sz="80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</a:defRPr>
            </a:lvl1pPr>
          </a:lstStyle>
          <a:p>
            <a:r>
              <a:rPr lang="en-US" dirty="0">
                <a:sym typeface="Arial"/>
              </a:rPr>
              <a:t>nap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B2467BF-6896-5062-E330-11C7B33758CF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0675BAEA-D5B9-E5FD-E796-B73721B202B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 kumimoji="0" sz="80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</a:defRPr>
            </a:lvl1pPr>
          </a:lstStyle>
          <a:p>
            <a:r>
              <a:rPr lang="en-US" dirty="0">
                <a:sym typeface="Arial"/>
              </a:rPr>
              <a:t>rat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67C9545-2179-4DB1-ED7E-9FC47D77D8C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04FB9A-ACD1-08F7-552F-E7865A82373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D0D7000-BC31-2BF1-3396-47E8DED05B1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495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3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for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into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52899-FC53-5A28-B7CA-D469CAC8D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6A6595A-97CB-12D1-DCD8-13FED12DD48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966261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A2D97-7AF2-5C4E-7D18-79AF3F463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832D66-1CEE-2CCF-6333-17C2D450BF1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1940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4 Single Consonants and Short Vowels: k, l, v, q, w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2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can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ha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cat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him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C6E91-8C6A-4997-598F-D666B6E3D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56CB9F5-D0F3-770F-A739-B09877B34CB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if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5829559-3F53-9B3D-9C8A-AC1273BCBB5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ran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DE64B94-6772-670A-D782-8B5FD070A45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man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DE36E8A-79C5-18DC-91CB-813566F3510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424CD-B83F-00E5-D8C1-5A87DAD8327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A75DDE7-458D-FCCC-497E-7F328A18CC81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7C0583E-D63D-D644-73F7-285101C39DC7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528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1DC4E775-EE7F-4706-8AE3-EB6DED724A89}"/>
</file>

<file path=customXml/itemProps2.xml><?xml version="1.0" encoding="utf-8"?>
<ds:datastoreItem xmlns:ds="http://schemas.openxmlformats.org/officeDocument/2006/customXml" ds:itemID="{5EA04A86-043B-4E8D-85D8-2830CD828F09}"/>
</file>

<file path=customXml/itemProps3.xml><?xml version="1.0" encoding="utf-8"?>
<ds:datastoreItem xmlns:ds="http://schemas.openxmlformats.org/officeDocument/2006/customXml" ds:itemID="{FB51B549-88D0-4855-AB27-4635643AEB9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25585</TotalTime>
  <Words>287</Words>
  <Application>Microsoft Office PowerPoint</Application>
  <PresentationFormat>On-screen Show (4:3)</PresentationFormat>
  <Paragraphs>172</Paragraphs>
  <Slides>68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Century Gothic</vt:lpstr>
      <vt:lpstr>Mulish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53</cp:revision>
  <dcterms:created xsi:type="dcterms:W3CDTF">2022-06-06T14:24:31Z</dcterms:created>
  <dcterms:modified xsi:type="dcterms:W3CDTF">2026-01-28T05:35:48Z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